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6"/>
  </p:handoutMasterIdLst>
  <p:sldIdLst>
    <p:sldId id="257" r:id="rId2"/>
    <p:sldId id="259" r:id="rId3"/>
    <p:sldId id="261" r:id="rId4"/>
    <p:sldId id="258" r:id="rId5"/>
  </p:sldIdLst>
  <p:sldSz cx="10367963" cy="12992100"/>
  <p:notesSz cx="6858000" cy="9144000"/>
  <p:defaultTextStyle>
    <a:defPPr>
      <a:defRPr lang="es-C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B02A"/>
    <a:srgbClr val="195664"/>
    <a:srgbClr val="4BDDC8"/>
    <a:srgbClr val="C59DF6"/>
    <a:srgbClr val="FDB35B"/>
    <a:srgbClr val="1D515F"/>
    <a:srgbClr val="F5FF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176"/>
    <p:restoredTop sz="95179"/>
  </p:normalViewPr>
  <p:slideViewPr>
    <p:cSldViewPr snapToGrid="0" snapToObjects="1">
      <p:cViewPr>
        <p:scale>
          <a:sx n="35" d="100"/>
          <a:sy n="35" d="100"/>
        </p:scale>
        <p:origin x="3504" y="8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B3B8D54-9F31-CE41-9436-EAD3C7B2320F}" type="datetimeFigureOut">
              <a:rPr lang="es-CL"/>
              <a:pPr>
                <a:defRPr/>
              </a:pPr>
              <a:t>12-03-25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6A650E7-3D78-054A-90F7-2AC4890E2D74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83C2BF33-0C75-5446-8F6F-FDE7186A47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502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n 17">
            <a:extLst>
              <a:ext uri="{FF2B5EF4-FFF2-40B4-BE49-F238E27FC236}">
                <a16:creationId xmlns:a16="http://schemas.microsoft.com/office/drawing/2014/main" id="{0ABD5CBD-E6A3-5047-8A33-349C89D16F9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354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4693CD22-3728-C647-9C9D-AC4F879D14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0367963" cy="8128000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es-ES"/>
              <a:t>Haga clic en el icono para agregar una imagen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755555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n 21">
            <a:extLst>
              <a:ext uri="{FF2B5EF4-FFF2-40B4-BE49-F238E27FC236}">
                <a16:creationId xmlns:a16="http://schemas.microsoft.com/office/drawing/2014/main" id="{19397CA9-E9ED-A74D-BA6C-60EF0ECB10D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318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34877DA5-13CD-674B-BC3C-3A06022329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712788" y="692150"/>
            <a:ext cx="8942387" cy="251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Haga clic para modificar el estilo de título del patrón</a:t>
            </a:r>
            <a:endParaRPr lang="en-US" altLang="es-CL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0B9FBB90-CAF2-3F41-B70E-393A4BA4CB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12788" y="3459163"/>
            <a:ext cx="8942387" cy="824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Editar los estilos de texto del patrón
Segundo nivel
Tercer nivel
Cuarto nivel
Quinto nivel</a:t>
            </a:r>
            <a:endParaRPr lang="en-US" altLang="es-C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493EF4-4594-B64B-8EC8-80FEA12554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788" y="12041188"/>
            <a:ext cx="23320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6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0128AD-E96C-0443-ACC4-A6585FBFCFDC}" type="datetimeFigureOut">
              <a:rPr lang="es-CL"/>
              <a:pPr>
                <a:defRPr/>
              </a:pPr>
              <a:t>12-03-25</a:t>
            </a:fld>
            <a:endParaRPr lang="es-C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2037B3-675E-A947-ABCC-8F9EB583F7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33763" y="12041188"/>
            <a:ext cx="35004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36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433DD7-E1E0-D44E-85C2-A019346258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323138" y="12041188"/>
            <a:ext cx="2332037" cy="692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36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00A1694-4D30-7F4F-9A33-C047394F17C0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9" r:id="rId2"/>
    <p:sldLayoutId id="2147483670" r:id="rId3"/>
    <p:sldLayoutId id="2147483671" r:id="rId4"/>
  </p:sldLayoutIdLst>
  <p:txStyles>
    <p:titleStyle>
      <a:lvl1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2pPr>
      <a:lvl3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3pPr>
      <a:lvl4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4pPr>
      <a:lvl5pPr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10366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58763" indent="-258763" algn="l" defTabSz="1036638" rtl="0" eaLnBrk="1" fontAlgn="base" hangingPunct="1">
        <a:lnSpc>
          <a:spcPct val="90000"/>
        </a:lnSpc>
        <a:spcBef>
          <a:spcPts val="1138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76288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95400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812925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332038" indent="-258763" algn="l" defTabSz="1036638" rtl="0" eaLnBrk="1" fontAlgn="base" hangingPunct="1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851230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63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041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44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0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1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16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2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27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432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839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24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16">
            <a:extLst>
              <a:ext uri="{FF2B5EF4-FFF2-40B4-BE49-F238E27FC236}">
                <a16:creationId xmlns:a16="http://schemas.microsoft.com/office/drawing/2014/main" id="{91582E21-EA49-3648-9977-7D1ABF8282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3267857"/>
            <a:ext cx="3498850" cy="525886"/>
          </a:xfrm>
          <a:prstGeom prst="rect">
            <a:avLst/>
          </a:prstGeom>
          <a:solidFill>
            <a:srgbClr val="4BDDC8"/>
          </a:solidFill>
          <a:ln>
            <a:noFill/>
          </a:ln>
          <a:extLst/>
        </p:spPr>
        <p:txBody>
          <a:bodyPr wrap="square" tIns="108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CL" altLang="es-CL" sz="2000" b="1" dirty="0">
                <a:solidFill>
                  <a:srgbClr val="1956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ETIQUETA ACTIVIDAD</a:t>
            </a:r>
          </a:p>
        </p:txBody>
      </p:sp>
      <p:sp>
        <p:nvSpPr>
          <p:cNvPr id="4099" name="Rectángulo 9">
            <a:extLst>
              <a:ext uri="{FF2B5EF4-FFF2-40B4-BE49-F238E27FC236}">
                <a16:creationId xmlns:a16="http://schemas.microsoft.com/office/drawing/2014/main" id="{DE15118C-42D5-8F47-87FA-F6FDB4391C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4135359"/>
            <a:ext cx="72834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4000" b="1" dirty="0">
                <a:solidFill>
                  <a:srgbClr val="1D515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actividad</a:t>
            </a:r>
            <a:endParaRPr lang="es-CL" altLang="es-CL" sz="4000" i="1" dirty="0">
              <a:solidFill>
                <a:srgbClr val="1D515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E0000D43-C58A-834C-81D5-BE383CDC899B}"/>
              </a:ext>
            </a:extLst>
          </p:cNvPr>
          <p:cNvSpPr txBox="1"/>
          <p:nvPr/>
        </p:nvSpPr>
        <p:spPr>
          <a:xfrm>
            <a:off x="971550" y="5115623"/>
            <a:ext cx="8020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>
                <a:solidFill>
                  <a:srgbClr val="1D515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euismodLorem ipsum dolor sit amet, consectetuer</a:t>
            </a:r>
          </a:p>
        </p:txBody>
      </p:sp>
      <p:sp>
        <p:nvSpPr>
          <p:cNvPr id="8" name="CuadroTexto 16">
            <a:extLst>
              <a:ext uri="{FF2B5EF4-FFF2-40B4-BE49-F238E27FC236}">
                <a16:creationId xmlns:a16="http://schemas.microsoft.com/office/drawing/2014/main" id="{2AC8738D-18AA-CA46-9642-0F65C1A997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6860708"/>
            <a:ext cx="7639050" cy="587441"/>
          </a:xfrm>
          <a:prstGeom prst="rect">
            <a:avLst/>
          </a:prstGeom>
          <a:solidFill>
            <a:srgbClr val="42B02A"/>
          </a:solidFill>
          <a:ln>
            <a:noFill/>
          </a:ln>
          <a:extLst/>
        </p:spPr>
        <p:txBody>
          <a:bodyPr wrap="square" lIns="216000" tIns="108000" rIns="216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Fecha o dato </a:t>
            </a:r>
            <a:r>
              <a:rPr lang="es-CL" altLang="es-CL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relevante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8506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ción de imagen 3">
            <a:extLst>
              <a:ext uri="{FF2B5EF4-FFF2-40B4-BE49-F238E27FC236}">
                <a16:creationId xmlns:a16="http://schemas.microsoft.com/office/drawing/2014/main" id="{9BE16826-E89E-E140-93C8-A3C9FB03D9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B9CDBFBF-F310-9F46-A758-8A5FE3B6B2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367963" cy="12992099"/>
          </a:xfrm>
          <a:prstGeom prst="rect">
            <a:avLst/>
          </a:prstGeom>
        </p:spPr>
      </p:pic>
      <p:sp>
        <p:nvSpPr>
          <p:cNvPr id="8" name="CuadroTexto 16">
            <a:extLst>
              <a:ext uri="{FF2B5EF4-FFF2-40B4-BE49-F238E27FC236}">
                <a16:creationId xmlns:a16="http://schemas.microsoft.com/office/drawing/2014/main" id="{30081BB1-F84E-6B4F-A01E-27745C7C53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3623457"/>
            <a:ext cx="3498850" cy="525886"/>
          </a:xfrm>
          <a:prstGeom prst="rect">
            <a:avLst/>
          </a:prstGeom>
          <a:solidFill>
            <a:srgbClr val="4BDDC8"/>
          </a:solidFill>
          <a:ln>
            <a:noFill/>
          </a:ln>
          <a:extLst/>
        </p:spPr>
        <p:txBody>
          <a:bodyPr wrap="square" tIns="108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CL" altLang="es-CL" sz="2000" b="1" dirty="0">
                <a:solidFill>
                  <a:srgbClr val="1956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ETIQUETA ACTIVIDAD</a:t>
            </a:r>
          </a:p>
        </p:txBody>
      </p:sp>
      <p:sp>
        <p:nvSpPr>
          <p:cNvPr id="9" name="Rectángulo 9">
            <a:extLst>
              <a:ext uri="{FF2B5EF4-FFF2-40B4-BE49-F238E27FC236}">
                <a16:creationId xmlns:a16="http://schemas.microsoft.com/office/drawing/2014/main" id="{4B76344B-7986-134D-83FE-04DCBE033C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4490959"/>
            <a:ext cx="72834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actividad</a:t>
            </a:r>
            <a:endParaRPr lang="es-CL" altLang="es-CL" sz="4000" i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1A603EB-2081-054C-88BD-1E538B47C82C}"/>
              </a:ext>
            </a:extLst>
          </p:cNvPr>
          <p:cNvSpPr txBox="1"/>
          <p:nvPr/>
        </p:nvSpPr>
        <p:spPr>
          <a:xfrm>
            <a:off x="971550" y="5471223"/>
            <a:ext cx="8020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euismodLorem ipsum dolor sit amet, consectetuer</a:t>
            </a:r>
          </a:p>
        </p:txBody>
      </p:sp>
      <p:sp>
        <p:nvSpPr>
          <p:cNvPr id="11" name="CuadroTexto 16">
            <a:extLst>
              <a:ext uri="{FF2B5EF4-FFF2-40B4-BE49-F238E27FC236}">
                <a16:creationId xmlns:a16="http://schemas.microsoft.com/office/drawing/2014/main" id="{6A695C79-7844-3A44-B16D-3F9DC8DC7A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7216308"/>
            <a:ext cx="7639050" cy="587441"/>
          </a:xfrm>
          <a:prstGeom prst="rect">
            <a:avLst/>
          </a:prstGeom>
          <a:solidFill>
            <a:srgbClr val="42B02A"/>
          </a:solidFill>
          <a:ln>
            <a:noFill/>
          </a:ln>
          <a:extLst/>
        </p:spPr>
        <p:txBody>
          <a:bodyPr wrap="square" lIns="216000" tIns="108000" rIns="216000" bIns="1080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s-CL" altLang="es-C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Fecha o dato </a:t>
            </a:r>
            <a:r>
              <a:rPr lang="es-CL" altLang="es-CL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relevante</a:t>
            </a:r>
          </a:p>
        </p:txBody>
      </p:sp>
    </p:spTree>
    <p:extLst>
      <p:ext uri="{BB962C8B-B14F-4D97-AF65-F5344CB8AC3E}">
        <p14:creationId xmlns:p14="http://schemas.microsoft.com/office/powerpoint/2010/main" val="3879230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2069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_AYSÉN" id="{73FAC4FA-62C6-B541-B9CA-B4E99F60EE2D}" vid="{0AE66C59-C9C6-4541-BDFE-B6333EA239C0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</TotalTime>
  <Words>58</Words>
  <Application>Microsoft Macintosh PowerPoint</Application>
  <PresentationFormat>Personalizado</PresentationFormat>
  <Paragraphs>8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11</cp:revision>
  <dcterms:created xsi:type="dcterms:W3CDTF">2025-03-12T12:16:37Z</dcterms:created>
  <dcterms:modified xsi:type="dcterms:W3CDTF">2025-03-12T18:17:58Z</dcterms:modified>
</cp:coreProperties>
</file>